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/>
              <a:t>Psychological Effects of Real-Time Travel Information on </a:t>
            </a:r>
            <a:br>
              <a:rPr lang="en-US" sz="2400" b="1" dirty="0"/>
            </a:br>
            <a:r>
              <a:rPr lang="en-US" sz="2400" b="1" dirty="0"/>
              <a:t>Traveler Route Choice Decision-Making Process </a:t>
            </a:r>
            <a:br>
              <a:rPr lang="en-US" sz="2400" dirty="0"/>
            </a:br>
            <a:r>
              <a:rPr lang="en-US" sz="1800" dirty="0"/>
              <a:t>Dongyoon Song, Srinivas </a:t>
            </a:r>
            <a:r>
              <a:rPr lang="en-US" sz="1800" dirty="0" err="1"/>
              <a:t>Peeta</a:t>
            </a:r>
            <a:r>
              <a:rPr lang="en-US" sz="1800" dirty="0"/>
              <a:t>, Yu-Ting Hsu</a:t>
            </a:r>
            <a:br>
              <a:rPr lang="en-US" sz="1800" dirty="0"/>
            </a:br>
            <a:br>
              <a:rPr lang="en-US" sz="600" dirty="0"/>
            </a:br>
            <a:r>
              <a:rPr lang="en-US" sz="1600" dirty="0"/>
              <a:t>Paper # 17-01162, Session 459, MON 3:45pm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825625"/>
            <a:ext cx="4421021" cy="4351338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Motivation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sz="1600" dirty="0"/>
              <a:t>Role of human factors in information perception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sz="1600" dirty="0"/>
              <a:t>Role of perceived information in route choice decision-making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en-US" sz="400" dirty="0"/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Psychological effects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sz="1600" dirty="0"/>
              <a:t>Cognitive burden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n-US" sz="1600" dirty="0"/>
              <a:t>Amount of mental effort required to process information-related cues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sz="1600" dirty="0"/>
              <a:t>Cognitive decisiveness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n-US" sz="1600" dirty="0"/>
              <a:t>Level of awareness in comprehending the travel situation and level of uncertainty reduction in making decisions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sz="1600" dirty="0"/>
              <a:t>Emotional relief</a:t>
            </a:r>
          </a:p>
          <a:p>
            <a:pPr marL="1023938" lvl="1">
              <a:lnSpc>
                <a:spcPct val="80000"/>
              </a:lnSpc>
              <a:spcBef>
                <a:spcPts val="600"/>
              </a:spcBef>
            </a:pPr>
            <a:r>
              <a:rPr lang="en-US" sz="1600" dirty="0"/>
              <a:t>Level of mental relief due to the anticipation of future outcomes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endParaRPr lang="en-US" sz="1600" dirty="0"/>
          </a:p>
          <a:p>
            <a:pPr>
              <a:lnSpc>
                <a:spcPct val="80000"/>
              </a:lnSpc>
              <a:spcBef>
                <a:spcPts val="600"/>
              </a:spcBef>
            </a:pPr>
            <a:endParaRPr lang="en-US" sz="16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031" y="2235277"/>
            <a:ext cx="4369969" cy="331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/>
              <a:t>Psychological Effects of Real-Time Travel Information on </a:t>
            </a:r>
            <a:br>
              <a:rPr lang="en-US" sz="2400" b="1" dirty="0"/>
            </a:br>
            <a:r>
              <a:rPr lang="en-US" sz="2400" b="1" dirty="0"/>
              <a:t>Traveler Route Choice Decision-Making Process </a:t>
            </a:r>
            <a:br>
              <a:rPr lang="en-US" sz="2400" dirty="0"/>
            </a:br>
            <a:r>
              <a:rPr lang="en-US" sz="1800" dirty="0"/>
              <a:t>Dongyoon Song, Srinivas </a:t>
            </a:r>
            <a:r>
              <a:rPr lang="en-US" sz="1800" dirty="0" err="1"/>
              <a:t>Peeta</a:t>
            </a:r>
            <a:r>
              <a:rPr lang="en-US" sz="1800" dirty="0"/>
              <a:t>, Yu-Ting Hsu</a:t>
            </a:r>
            <a:br>
              <a:rPr lang="en-US" sz="1800" dirty="0"/>
            </a:br>
            <a:br>
              <a:rPr lang="en-US" sz="600" dirty="0"/>
            </a:br>
            <a:r>
              <a:rPr lang="en-US" sz="1600" dirty="0"/>
              <a:t>Paper # 17-01162, Session 459, MON 3:45pm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5154" y="4687815"/>
            <a:ext cx="6782084" cy="205533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Key findings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Stress from information overload or information-induced confusion can weaken the influence of information on travelers.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Reduced uncertainty leads to higher willingness to take risk of route switch.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Favorable information increases the route propensity to change the route.</a:t>
            </a:r>
          </a:p>
          <a:p>
            <a:pPr marL="0" indent="0">
              <a:spcBef>
                <a:spcPts val="600"/>
              </a:spcBef>
              <a:buNone/>
            </a:pPr>
            <a:endParaRPr lang="en-US" sz="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36632"/>
            <a:ext cx="6553200" cy="289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34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116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Custom Design</vt:lpstr>
      <vt:lpstr>Psychological Effects of Real-Time Travel Information on  Traveler Route Choice Decision-Making Process  Dongyoon Song, Srinivas Peeta, Yu-Ting Hsu  Paper # 17-01162, Session 459, MON 3:45pm</vt:lpstr>
      <vt:lpstr>Psychological Effects of Real-Time Travel Information on  Traveler Route Choice Decision-Making Process  Dongyoon Song, Srinivas Peeta, Yu-Ting Hsu  Paper # 17-01162, Session 459, MON 3:45pm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Dongyoon Song</cp:lastModifiedBy>
  <cp:revision>5</cp:revision>
  <dcterms:created xsi:type="dcterms:W3CDTF">2016-12-19T23:39:08Z</dcterms:created>
  <dcterms:modified xsi:type="dcterms:W3CDTF">2016-12-28T02:35:35Z</dcterms:modified>
</cp:coreProperties>
</file>